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5"/>
  </p:notesMasterIdLst>
  <p:handoutMasterIdLst>
    <p:handoutMasterId r:id="rId46"/>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69" r:id="rId18"/>
    <p:sldId id="1370" r:id="rId19"/>
    <p:sldId id="1337" r:id="rId20"/>
    <p:sldId id="1346" r:id="rId21"/>
    <p:sldId id="1347" r:id="rId22"/>
    <p:sldId id="1339" r:id="rId23"/>
    <p:sldId id="1342" r:id="rId24"/>
    <p:sldId id="1349" r:id="rId25"/>
    <p:sldId id="1365" r:id="rId26"/>
    <p:sldId id="1348"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8" r:id="rId40"/>
    <p:sldId id="1367" r:id="rId41"/>
    <p:sldId id="1362" r:id="rId42"/>
    <p:sldId id="1363" r:id="rId43"/>
    <p:sldId id="1371" r:id="rId44"/>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55" autoAdjust="0"/>
    <p:restoredTop sz="78628" autoAdjust="0"/>
  </p:normalViewPr>
  <p:slideViewPr>
    <p:cSldViewPr snapToGrid="0">
      <p:cViewPr varScale="1">
        <p:scale>
          <a:sx n="101" d="100"/>
          <a:sy n="101" d="100"/>
        </p:scale>
        <p:origin x="2056" y="200"/>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82065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a:t>
            </a:r>
            <a:r>
              <a:rPr lang="en-US" sz="1800" dirty="0" err="1"/>
              <a:t>Dr</a:t>
            </a:r>
            <a:r>
              <a:rPr lang="en-US" sz="1800" dirty="0"/>
              <a:t> David Glance</a:t>
            </a:r>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a:extLst>
              <a:ext uri="{FF2B5EF4-FFF2-40B4-BE49-F238E27FC236}">
                <a16:creationId xmlns:a16="http://schemas.microsoft.com/office/drawing/2014/main" id="{0C32AE69-EE78-914B-81A7-ED493A999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8968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18</a:t>
            </a:fld>
            <a:endParaRPr lang="en-GB"/>
          </a:p>
        </p:txBody>
      </p:sp>
      <p:pic>
        <p:nvPicPr>
          <p:cNvPr id="9" name="Content Placeholder 8">
            <a:extLst>
              <a:ext uri="{FF2B5EF4-FFF2-40B4-BE49-F238E27FC236}">
                <a16:creationId xmlns:a16="http://schemas.microsoft.com/office/drawing/2014/main" id="{C5E1C803-F78A-CC43-A395-8F0CBF0E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490" y="972457"/>
            <a:ext cx="10165310" cy="5115606"/>
          </a:xfrm>
        </p:spPr>
      </p:pic>
    </p:spTree>
    <p:extLst>
      <p:ext uri="{BB962C8B-B14F-4D97-AF65-F5344CB8AC3E}">
        <p14:creationId xmlns:p14="http://schemas.microsoft.com/office/powerpoint/2010/main" val="341268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24</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27552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31</a:t>
            </a:fld>
            <a:endParaRPr lang="en-GB"/>
          </a:p>
        </p:txBody>
      </p:sp>
    </p:spTree>
    <p:extLst>
      <p:ext uri="{BB962C8B-B14F-4D97-AF65-F5344CB8AC3E}">
        <p14:creationId xmlns:p14="http://schemas.microsoft.com/office/powerpoint/2010/main" val="25826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32</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33</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150336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35</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663014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37</a:t>
            </a:fld>
            <a:endParaRPr lang="en-GB"/>
          </a:p>
        </p:txBody>
      </p:sp>
    </p:spTree>
    <p:extLst>
      <p:ext uri="{BB962C8B-B14F-4D97-AF65-F5344CB8AC3E}">
        <p14:creationId xmlns:p14="http://schemas.microsoft.com/office/powerpoint/2010/main" val="315500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spTree>
    <p:extLst>
      <p:ext uri="{BB962C8B-B14F-4D97-AF65-F5344CB8AC3E}">
        <p14:creationId xmlns:p14="http://schemas.microsoft.com/office/powerpoint/2010/main" val="408908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39</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40</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41</a:t>
            </a:fld>
            <a:endParaRPr lang="en-GB"/>
          </a:p>
        </p:txBody>
      </p:sp>
    </p:spTree>
    <p:extLst>
      <p:ext uri="{BB962C8B-B14F-4D97-AF65-F5344CB8AC3E}">
        <p14:creationId xmlns:p14="http://schemas.microsoft.com/office/powerpoint/2010/main" val="2726648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280610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838200" y="187325"/>
            <a:ext cx="10515600" cy="1325563"/>
          </a:xfrm>
        </p:spPr>
        <p:txBody>
          <a:bodyPr/>
          <a:lstStyle/>
          <a:p>
            <a:r>
              <a:rPr lang="en-US" dirty="0"/>
              <a:t>Typical Serverless Architecture in AWS	</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43</a:t>
            </a:fld>
            <a:endParaRPr lang="en-GB"/>
          </a:p>
        </p:txBody>
      </p:sp>
      <p:pic>
        <p:nvPicPr>
          <p:cNvPr id="9" name="Content Placeholder 8">
            <a:extLst>
              <a:ext uri="{FF2B5EF4-FFF2-40B4-BE49-F238E27FC236}">
                <a16:creationId xmlns:a16="http://schemas.microsoft.com/office/drawing/2014/main" id="{E8A08DA4-87B7-6846-BC1D-781507D46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521" b="17473"/>
          <a:stretch/>
        </p:blipFill>
        <p:spPr>
          <a:xfrm>
            <a:off x="1689382" y="1092993"/>
            <a:ext cx="9321800" cy="4956709"/>
          </a:xfrm>
        </p:spPr>
      </p:pic>
      <p:sp>
        <p:nvSpPr>
          <p:cNvPr id="10" name="TextBox 9">
            <a:extLst>
              <a:ext uri="{FF2B5EF4-FFF2-40B4-BE49-F238E27FC236}">
                <a16:creationId xmlns:a16="http://schemas.microsoft.com/office/drawing/2014/main" id="{2675E585-3031-BC47-B968-B9869257916C}"/>
              </a:ext>
            </a:extLst>
          </p:cNvPr>
          <p:cNvSpPr txBox="1"/>
          <p:nvPr/>
        </p:nvSpPr>
        <p:spPr>
          <a:xfrm>
            <a:off x="1040454" y="6356350"/>
            <a:ext cx="1297856" cy="307777"/>
          </a:xfrm>
          <a:prstGeom prst="rect">
            <a:avLst/>
          </a:prstGeom>
          <a:noFill/>
        </p:spPr>
        <p:txBody>
          <a:bodyPr wrap="none" rtlCol="0">
            <a:spAutoFit/>
          </a:bodyPr>
          <a:lstStyle/>
          <a:p>
            <a:r>
              <a:rPr lang="en-US" sz="1400" dirty="0"/>
              <a:t>Courtesy AWS</a:t>
            </a:r>
          </a:p>
        </p:txBody>
      </p:sp>
    </p:spTree>
    <p:extLst>
      <p:ext uri="{BB962C8B-B14F-4D97-AF65-F5344CB8AC3E}">
        <p14:creationId xmlns:p14="http://schemas.microsoft.com/office/powerpoint/2010/main" val="90478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3"/>
            <a:ext cx="10515600" cy="1325563"/>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rot="5400000">
            <a:off x="3486634" y="-2619734"/>
            <a:ext cx="5023784" cy="12661683"/>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725465"/>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760613"/>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708409" y="1690688"/>
            <a:ext cx="10645391" cy="4532312"/>
          </a:xfrm>
        </p:spPr>
        <p:txBody>
          <a:bodyPr>
            <a:normAutofit lnSpcReduction="10000"/>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44125</TotalTime>
  <Words>2238</Words>
  <Application>Microsoft Macintosh PowerPoint</Application>
  <PresentationFormat>Widescreen</PresentationFormat>
  <Paragraphs>411</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lpstr>Typical Serverless Architecture in AWS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Microsoft Office User</cp:lastModifiedBy>
  <cp:revision>4085</cp:revision>
  <dcterms:created xsi:type="dcterms:W3CDTF">1999-05-23T11:18:07Z</dcterms:created>
  <dcterms:modified xsi:type="dcterms:W3CDTF">2019-07-30T07:51:04Z</dcterms:modified>
  <cp:category>Lecture</cp:category>
</cp:coreProperties>
</file>